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355" autoAdjust="0"/>
  </p:normalViewPr>
  <p:slideViewPr>
    <p:cSldViewPr>
      <p:cViewPr varScale="1">
        <p:scale>
          <a:sx n="74" d="100"/>
          <a:sy n="74" d="100"/>
        </p:scale>
        <p:origin x="6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F3D2-2E8B-464E-92C7-372245EF7C0D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B4F9-A6C6-429F-8E11-0638C494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8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B4F9-A6C6-429F-8E11-0638C494A73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21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38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1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35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7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78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3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9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76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9EB0-28C0-445D-B2AD-125358B8F079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B7E5-44FD-4824-9871-9EFF328438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60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0" y="-13688"/>
            <a:ext cx="1596466" cy="1557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1716384"/>
            <a:ext cx="5508104" cy="342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49" y="4284716"/>
            <a:ext cx="4458151" cy="50054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05" y="533657"/>
            <a:ext cx="4151736" cy="11827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6566">
            <a:off x="1255882" y="1740770"/>
            <a:ext cx="3450635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2298" y="116632"/>
            <a:ext cx="5705832" cy="114868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COURSES ET RESULTATS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89658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600" b="1" dirty="0" smtClean="0">
                <a:solidFill>
                  <a:srgbClr val="00B0F0"/>
                </a:solidFill>
              </a:rPr>
              <a:t>Classement national aux Championnats de France 2019 </a:t>
            </a:r>
          </a:p>
          <a:p>
            <a:endParaRPr lang="fr-FR" b="1" dirty="0" smtClean="0"/>
          </a:p>
          <a:p>
            <a:r>
              <a:rPr lang="fr-FR" b="1" dirty="0" smtClean="0"/>
              <a:t>Le classement des clubs 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FFFF00"/>
                </a:solidFill>
              </a:rPr>
              <a:t>ENS Auch                         114</a:t>
            </a:r>
            <a:r>
              <a:rPr lang="fr-FR" b="1" baseline="30000" dirty="0" smtClean="0">
                <a:solidFill>
                  <a:srgbClr val="FFFF00"/>
                </a:solidFill>
              </a:rPr>
              <a:t>ème        </a:t>
            </a:r>
            <a:r>
              <a:rPr lang="fr-FR" b="1" dirty="0" smtClean="0"/>
              <a:t>Avec un seul représentant</a:t>
            </a:r>
          </a:p>
          <a:p>
            <a:r>
              <a:rPr lang="fr-FR" b="1" dirty="0" smtClean="0"/>
              <a:t>CK </a:t>
            </a:r>
            <a:r>
              <a:rPr lang="fr-FR" b="1" dirty="0"/>
              <a:t>Biterrois          </a:t>
            </a:r>
            <a:r>
              <a:rPr lang="fr-FR" b="1" dirty="0" smtClean="0"/>
              <a:t>              79</a:t>
            </a:r>
            <a:r>
              <a:rPr lang="fr-FR" b="1" baseline="30000" dirty="0" smtClean="0"/>
              <a:t>ème</a:t>
            </a:r>
            <a:r>
              <a:rPr lang="fr-FR" b="1" dirty="0" smtClean="0"/>
              <a:t>  </a:t>
            </a:r>
          </a:p>
          <a:p>
            <a:r>
              <a:rPr lang="fr-FR" b="1" dirty="0" smtClean="0"/>
              <a:t>CCK Limouxin	      58</a:t>
            </a:r>
            <a:r>
              <a:rPr lang="fr-FR" b="1" baseline="30000" dirty="0" smtClean="0"/>
              <a:t>ème</a:t>
            </a:r>
            <a:r>
              <a:rPr lang="fr-FR" b="1" dirty="0" smtClean="0"/>
              <a:t>		</a:t>
            </a:r>
          </a:p>
          <a:p>
            <a:r>
              <a:rPr lang="fr-FR" b="1" dirty="0" smtClean="0"/>
              <a:t>CC Roussillonnais	      60</a:t>
            </a:r>
            <a:r>
              <a:rPr lang="fr-FR" b="1" baseline="30000" dirty="0" smtClean="0"/>
              <a:t>ème   </a:t>
            </a:r>
            <a:r>
              <a:rPr lang="fr-FR" b="1" dirty="0" smtClean="0"/>
              <a:t>		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Montauban                      115</a:t>
            </a:r>
            <a:r>
              <a:rPr lang="fr-FR" b="1" baseline="30000" dirty="0" smtClean="0">
                <a:solidFill>
                  <a:srgbClr val="FFFF00"/>
                </a:solidFill>
              </a:rPr>
              <a:t>ème</a:t>
            </a:r>
            <a:r>
              <a:rPr lang="fr-FR" b="1" dirty="0" smtClean="0">
                <a:solidFill>
                  <a:srgbClr val="FFFF00"/>
                </a:solidFill>
              </a:rPr>
              <a:t>     </a:t>
            </a:r>
            <a:r>
              <a:rPr lang="fr-FR" sz="2100" b="1" dirty="0" smtClean="0"/>
              <a:t>Avec </a:t>
            </a:r>
            <a:r>
              <a:rPr lang="fr-FR" sz="2100" b="1" dirty="0" smtClean="0"/>
              <a:t>2 </a:t>
            </a:r>
            <a:r>
              <a:rPr lang="fr-FR" sz="2100" b="1" dirty="0" smtClean="0"/>
              <a:t>représentants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Terre de Camargue          23</a:t>
            </a:r>
            <a:r>
              <a:rPr lang="fr-FR" b="1" baseline="30000" dirty="0" smtClean="0">
                <a:solidFill>
                  <a:srgbClr val="FFFF00"/>
                </a:solidFill>
              </a:rPr>
              <a:t>ème</a:t>
            </a:r>
            <a:r>
              <a:rPr lang="fr-FR" b="1" dirty="0" smtClean="0">
                <a:solidFill>
                  <a:srgbClr val="FFFF00"/>
                </a:solidFill>
              </a:rPr>
              <a:t>     </a:t>
            </a:r>
            <a:r>
              <a:rPr lang="fr-FR" b="1" dirty="0" smtClean="0">
                <a:solidFill>
                  <a:srgbClr val="FF0000"/>
                </a:solidFill>
              </a:rPr>
              <a:t>Seul club en N 2 </a:t>
            </a:r>
          </a:p>
          <a:p>
            <a:r>
              <a:rPr lang="fr-FR" b="1" dirty="0" err="1" smtClean="0"/>
              <a:t>Vénerque</a:t>
            </a:r>
            <a:r>
              <a:rPr lang="fr-FR" b="1" dirty="0" smtClean="0"/>
              <a:t> eaux vives       87</a:t>
            </a:r>
            <a:r>
              <a:rPr lang="fr-FR" b="1" baseline="30000" dirty="0" smtClean="0"/>
              <a:t>ème</a:t>
            </a:r>
            <a:r>
              <a:rPr lang="fr-FR" b="1" dirty="0" smtClean="0"/>
              <a:t>             </a:t>
            </a:r>
          </a:p>
          <a:p>
            <a:endParaRPr lang="fr-FR" b="1" dirty="0"/>
          </a:p>
          <a:p>
            <a:r>
              <a:rPr lang="fr-FR" b="1" dirty="0" smtClean="0"/>
              <a:t>Sur 142 clubs        </a:t>
            </a:r>
          </a:p>
          <a:p>
            <a:pPr marL="137160" indent="0">
              <a:buNone/>
            </a:pPr>
            <a:r>
              <a:rPr lang="fr-FR" sz="1800" dirty="0" smtClean="0"/>
              <a:t> </a:t>
            </a:r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9812" y="218565"/>
            <a:ext cx="5705832" cy="1220689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COURSES ET RESULTATS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356" y="1417638"/>
            <a:ext cx="8507288" cy="496369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b="1" dirty="0" smtClean="0">
                <a:solidFill>
                  <a:srgbClr val="00B0F0"/>
                </a:solidFill>
              </a:rPr>
              <a:t>Championnat de France de vitesse Jeunes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3200" b="1" dirty="0" smtClean="0">
              <a:solidFill>
                <a:srgbClr val="00B0F0"/>
              </a:solidFill>
            </a:endParaRPr>
          </a:p>
          <a:p>
            <a:r>
              <a:rPr lang="fr-FR" sz="2900" b="1" dirty="0" smtClean="0"/>
              <a:t>Lieu  : Laval juillet 2019</a:t>
            </a:r>
          </a:p>
          <a:p>
            <a:endParaRPr lang="fr-FR" sz="2900" b="1" dirty="0" smtClean="0"/>
          </a:p>
          <a:p>
            <a:r>
              <a:rPr lang="fr-FR" sz="2900" dirty="0" smtClean="0"/>
              <a:t>Les régates nationales de l’espoir  (minimes) :</a:t>
            </a:r>
          </a:p>
          <a:p>
            <a:r>
              <a:rPr lang="fr-FR" sz="2900" dirty="0" smtClean="0"/>
              <a:t>Occitanie I : 17</a:t>
            </a:r>
            <a:r>
              <a:rPr lang="fr-FR" sz="2900" baseline="30000" dirty="0" smtClean="0"/>
              <a:t>ème</a:t>
            </a:r>
            <a:r>
              <a:rPr lang="fr-FR" sz="2900" dirty="0" smtClean="0"/>
              <a:t>/32 et Occitanie II : 25</a:t>
            </a:r>
            <a:r>
              <a:rPr lang="fr-FR" sz="2900" baseline="30000" dirty="0" smtClean="0"/>
              <a:t>ème</a:t>
            </a:r>
            <a:r>
              <a:rPr lang="fr-FR" sz="2900" dirty="0" smtClean="0"/>
              <a:t>/32</a:t>
            </a:r>
          </a:p>
          <a:p>
            <a:r>
              <a:rPr lang="fr-FR" sz="2900" dirty="0" smtClean="0"/>
              <a:t>1 seule finaliste en minime 2 (9</a:t>
            </a:r>
            <a:r>
              <a:rPr lang="fr-FR" sz="2900" baseline="30000" dirty="0" smtClean="0"/>
              <a:t>ème</a:t>
            </a:r>
            <a:r>
              <a:rPr lang="fr-FR" sz="2900" dirty="0" smtClean="0"/>
              <a:t> place) sur 500 m du C.C.R</a:t>
            </a:r>
          </a:p>
          <a:p>
            <a:r>
              <a:rPr lang="fr-FR" sz="2900" dirty="0" smtClean="0"/>
              <a:t>K4 HM 3000m 15</a:t>
            </a:r>
            <a:r>
              <a:rPr lang="fr-FR" sz="2900" baseline="30000" dirty="0" smtClean="0"/>
              <a:t>ème</a:t>
            </a:r>
            <a:r>
              <a:rPr lang="fr-FR" sz="2900" dirty="0" smtClean="0"/>
              <a:t> sur 20 bateaux</a:t>
            </a:r>
          </a:p>
          <a:p>
            <a:r>
              <a:rPr lang="fr-FR" sz="2900" dirty="0" smtClean="0">
                <a:solidFill>
                  <a:srgbClr val="FF0000"/>
                </a:solidFill>
              </a:rPr>
              <a:t>Aucun canoë </a:t>
            </a:r>
          </a:p>
          <a:p>
            <a:r>
              <a:rPr lang="fr-FR" sz="2900" dirty="0" smtClean="0">
                <a:solidFill>
                  <a:srgbClr val="FF0000"/>
                </a:solidFill>
              </a:rPr>
              <a:t>Pas de médaille</a:t>
            </a:r>
          </a:p>
          <a:p>
            <a:endParaRPr lang="fr-FR" sz="29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900" dirty="0" smtClean="0"/>
              <a:t>Nous avons vraiment  besoin de relancer </a:t>
            </a:r>
            <a:r>
              <a:rPr lang="fr-FR" sz="2900" dirty="0" smtClean="0"/>
              <a:t>une dynamique jeune </a:t>
            </a:r>
            <a:r>
              <a:rPr lang="fr-FR" sz="2900" dirty="0" smtClean="0"/>
              <a:t>pour la course en ligne, sachant que cela fonctionne pour les C.R.J</a:t>
            </a:r>
          </a:p>
          <a:p>
            <a:endParaRPr lang="fr-FR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4248" y="188640"/>
            <a:ext cx="2125470" cy="1440160"/>
          </a:xfrm>
        </p:spPr>
        <p:txBody>
          <a:bodyPr anchor="ctr">
            <a:normAutofit fontScale="90000"/>
          </a:bodyPr>
          <a:lstStyle/>
          <a:p>
            <a:r>
              <a:rPr lang="fr-FR" sz="4000" dirty="0" smtClean="0"/>
              <a:t>     </a:t>
            </a:r>
            <a:r>
              <a:rPr lang="fr-FR" sz="4000" dirty="0" smtClean="0">
                <a:solidFill>
                  <a:srgbClr val="FFFF00"/>
                </a:solidFill>
              </a:rPr>
              <a:t>Minimes 2019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1600200" y="2562377"/>
            <a:ext cx="7329518" cy="1509712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fr-FR" sz="2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628800"/>
            <a:ext cx="70979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Stage  de Pâques CEL U14 et U21</a:t>
            </a:r>
          </a:p>
          <a:p>
            <a:endParaRPr lang="fr-FR" dirty="0"/>
          </a:p>
          <a:p>
            <a:r>
              <a:rPr lang="fr-FR" dirty="0" smtClean="0"/>
              <a:t>Lieu : Grau du Roi du 29 avril au 03 mai 2019</a:t>
            </a:r>
          </a:p>
          <a:p>
            <a:endParaRPr lang="fr-FR" dirty="0"/>
          </a:p>
          <a:p>
            <a:r>
              <a:rPr lang="fr-FR" dirty="0" smtClean="0"/>
              <a:t>Une vingtaine de participants U14</a:t>
            </a:r>
          </a:p>
          <a:p>
            <a:r>
              <a:rPr lang="fr-FR" dirty="0" smtClean="0"/>
              <a:t>4 cadres</a:t>
            </a:r>
          </a:p>
          <a:p>
            <a:endParaRPr lang="fr-FR" dirty="0"/>
          </a:p>
          <a:p>
            <a:r>
              <a:rPr lang="fr-FR" sz="2400" b="1" dirty="0" smtClean="0">
                <a:solidFill>
                  <a:srgbClr val="0070C0"/>
                </a:solidFill>
              </a:rPr>
              <a:t>Stage Championnat de France vitesse minimes</a:t>
            </a:r>
          </a:p>
          <a:p>
            <a:endParaRPr lang="fr-FR" sz="2400" dirty="0">
              <a:solidFill>
                <a:srgbClr val="0070C0"/>
              </a:solidFill>
            </a:endParaRPr>
          </a:p>
          <a:p>
            <a:r>
              <a:rPr lang="fr-FR" dirty="0" smtClean="0"/>
              <a:t> : Laval (Normandie) du 09 au 14  juillet 2019</a:t>
            </a:r>
          </a:p>
          <a:p>
            <a:r>
              <a:rPr lang="fr-FR" dirty="0" smtClean="0"/>
              <a:t> </a:t>
            </a:r>
          </a:p>
          <a:p>
            <a:r>
              <a:rPr lang="fr-FR" dirty="0"/>
              <a:t> </a:t>
            </a:r>
            <a:r>
              <a:rPr lang="fr-FR" dirty="0" smtClean="0"/>
              <a:t> 10 participants</a:t>
            </a:r>
          </a:p>
          <a:p>
            <a:pPr marL="457200" indent="-457200"/>
            <a:r>
              <a:rPr lang="fr-FR" dirty="0" smtClean="0"/>
              <a:t>   4 accompagnateurs, 2 cadres.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6060" y="0"/>
            <a:ext cx="6377940" cy="1293028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Bilan saison 2019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" y="736295"/>
            <a:ext cx="3629904" cy="200213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755776"/>
            <a:ext cx="8819376" cy="40690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/>
              <a:t>	</a:t>
            </a:r>
            <a:r>
              <a:rPr lang="fr-FR" b="1" dirty="0" smtClean="0"/>
              <a:t>Comme vous avez pu le constater le nombres de participants ainsi que les résultats sont en baisses sur l’ensemble de la saison.</a:t>
            </a:r>
          </a:p>
          <a:p>
            <a:pPr marL="457200" lvl="1" indent="0">
              <a:buNone/>
            </a:pPr>
            <a:r>
              <a:rPr lang="fr-FR" b="1" dirty="0" smtClean="0"/>
              <a:t>	Aussi bien chez les jeunes que chez les adultes, sauf sur les championnats régionaux.</a:t>
            </a:r>
          </a:p>
          <a:p>
            <a:pPr marL="457200" lvl="1" indent="0">
              <a:buNone/>
            </a:pPr>
            <a:r>
              <a:rPr lang="fr-FR" b="1" dirty="0" smtClean="0"/>
              <a:t>	Le nombre de clubs est en augmentation, mais il s’agit de nouveaux clubs avec très peu de participants.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marL="457200" lvl="1" indent="0">
              <a:buNone/>
            </a:pPr>
            <a:r>
              <a:rPr lang="fr-FR" b="1" dirty="0" smtClean="0"/>
              <a:t>	Devons nous revoir notre mode de fonctionnement !!? L’animation minimes est-elle bien organiser!!? Que devons nous changer!!?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marL="457200" lvl="1" indent="0">
              <a:buNone/>
            </a:pPr>
            <a:r>
              <a:rPr lang="fr-FR" b="1" dirty="0" smtClean="0"/>
              <a:t>	D’où la nouvelle charte et la mise en place de convention pour le prêt de matériel.</a:t>
            </a:r>
          </a:p>
          <a:p>
            <a:pPr lvl="1"/>
            <a:endParaRPr lang="fr-F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80704"/>
              </p:ext>
            </p:extLst>
          </p:nvPr>
        </p:nvGraphicFramePr>
        <p:xfrm>
          <a:off x="92075" y="92075"/>
          <a:ext cx="29321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763233" imgH="7988022" progId="Word.Document.12">
                  <p:embed/>
                </p:oleObj>
              </mc:Choice>
              <mc:Fallback>
                <p:oleObj name="Document" r:id="rId3" imgW="5763233" imgH="7988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9321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94404"/>
              </p:ext>
            </p:extLst>
          </p:nvPr>
        </p:nvGraphicFramePr>
        <p:xfrm>
          <a:off x="572170" y="4293096"/>
          <a:ext cx="79565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jet d’environnement du Gestionnaire de liaisons" showAsIcon="1" r:id="rId5" imgW="1982160" imgH="445680" progId="Package">
                  <p:embed/>
                </p:oleObj>
              </mc:Choice>
              <mc:Fallback>
                <p:oleObj name="Objet d’environnement du Gestionnaire de liaisons" showAsIcon="1" r:id="rId5" imgW="1982160" imgH="445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170" y="4293096"/>
                        <a:ext cx="795655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340413"/>
            <a:ext cx="4918646" cy="32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6096" y="31494"/>
            <a:ext cx="2537480" cy="1220689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MATERIEL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908720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        Le </a:t>
            </a:r>
            <a:r>
              <a:rPr lang="fr-FR" dirty="0"/>
              <a:t>nouveau bassin de 200 mètres a été utilisé pour la première </a:t>
            </a:r>
            <a:r>
              <a:rPr lang="fr-FR" dirty="0" smtClean="0"/>
              <a:t>fois au </a:t>
            </a:r>
            <a:r>
              <a:rPr lang="fr-FR" dirty="0"/>
              <a:t>championnat </a:t>
            </a:r>
            <a:r>
              <a:rPr lang="fr-FR" dirty="0" smtClean="0"/>
              <a:t>régional d’Occitanie. Il a été organisé par le C.C Roussillonnais (bassin </a:t>
            </a:r>
            <a:r>
              <a:rPr lang="fr-FR" dirty="0"/>
              <a:t>de 200m, 9 couloirs, </a:t>
            </a:r>
            <a:r>
              <a:rPr lang="fr-FR" dirty="0" smtClean="0"/>
              <a:t>transportable). Il est accompagné </a:t>
            </a:r>
            <a:r>
              <a:rPr lang="fr-FR" dirty="0"/>
              <a:t>d’une </a:t>
            </a:r>
            <a:r>
              <a:rPr lang="fr-FR" dirty="0" smtClean="0"/>
              <a:t>remorque de transport.</a:t>
            </a:r>
            <a:r>
              <a:rPr lang="fr-FR" dirty="0"/>
              <a:t>	</a:t>
            </a:r>
          </a:p>
          <a:p>
            <a:pPr algn="just"/>
            <a:r>
              <a:rPr lang="fr-FR" dirty="0" smtClean="0"/>
              <a:t>	      Ce </a:t>
            </a:r>
            <a:r>
              <a:rPr lang="fr-FR" dirty="0"/>
              <a:t>bassin est mis à disposition des clubs souhaitant organiser des compétitions, des stages</a:t>
            </a:r>
            <a:r>
              <a:rPr lang="fr-FR" dirty="0" smtClean="0"/>
              <a:t>…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         Les bateaux du CROCK de la commission CEL sont mis à disposition des clubs souhaitant faire de la course en ligne. </a:t>
            </a:r>
          </a:p>
          <a:p>
            <a:pPr lvl="1" algn="just"/>
            <a:r>
              <a:rPr lang="fr-FR" dirty="0"/>
              <a:t> </a:t>
            </a:r>
            <a:r>
              <a:rPr lang="fr-FR" dirty="0" smtClean="0"/>
              <a:t>             Ayant une animation jeunes (CRJ) et des stages équipages de mis en place. Les jeunes participants à ces actions pourront intégrer  l’équipe régionale minimes représentant l’Occitanie au championnat de France vitesse.</a:t>
            </a:r>
          </a:p>
          <a:p>
            <a:pPr lvl="1" algn="just"/>
            <a:r>
              <a:rPr lang="fr-FR" dirty="0" smtClean="0"/>
              <a:t>              Une charte est convention seront signées début d’année 2020 entre les clubs pour les bateaux en prêts.</a:t>
            </a:r>
          </a:p>
          <a:p>
            <a:pPr algn="just"/>
            <a:r>
              <a:rPr lang="fr-FR" dirty="0"/>
              <a:t>	</a:t>
            </a: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dirty="0" smtClean="0"/>
              <a:t>PROJETS 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algn="just"/>
            <a:r>
              <a:rPr lang="fr-FR" dirty="0" smtClean="0"/>
              <a:t>Achat d’une remorque ou de supports pour bateaux long (devis en cours)</a:t>
            </a:r>
          </a:p>
          <a:p>
            <a:pPr algn="just"/>
            <a:r>
              <a:rPr lang="fr-FR" dirty="0" smtClean="0"/>
              <a:t>Achat de pagaies pour les jeunes (devis en cours)</a:t>
            </a:r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444177"/>
            <a:ext cx="2753504" cy="1350605"/>
          </a:xfrm>
        </p:spPr>
        <p:txBody>
          <a:bodyPr anchor="ctr"/>
          <a:lstStyle/>
          <a:p>
            <a:r>
              <a:rPr lang="fr-FR" sz="4000" dirty="0" smtClean="0">
                <a:solidFill>
                  <a:srgbClr val="FFFF00"/>
                </a:solidFill>
              </a:rPr>
              <a:t>LES JUGES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329518" cy="1509712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fr-FR" sz="2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55679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	Nous </a:t>
            </a:r>
            <a:r>
              <a:rPr lang="fr-FR" dirty="0" smtClean="0"/>
              <a:t>avons actuellement 5 juges en Occitanie.</a:t>
            </a:r>
          </a:p>
          <a:p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/>
              <a:t>BRETZNER Philippe (CCK Limouxin), juge national A, coordonnateur</a:t>
            </a:r>
          </a:p>
          <a:p>
            <a:r>
              <a:rPr lang="fr-FR" dirty="0"/>
              <a:t>et formateur des juges IR sud ouest.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DAUCHEZ </a:t>
            </a:r>
            <a:r>
              <a:rPr lang="fr-FR" dirty="0" smtClean="0"/>
              <a:t>Marie-Laure (3 Rivières Pagaies Montauban ), juge IR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DAUCHEZ Désiré (</a:t>
            </a:r>
            <a:r>
              <a:rPr lang="fr-FR" dirty="0"/>
              <a:t>3 Rivières Pagaies Montauban), juge </a:t>
            </a:r>
            <a:r>
              <a:rPr lang="fr-FR" dirty="0" smtClean="0"/>
              <a:t>national </a:t>
            </a:r>
          </a:p>
          <a:p>
            <a:r>
              <a:rPr lang="fr-FR" dirty="0" smtClean="0"/>
              <a:t>- FILLON Bernard   (Palavas), juge IR</a:t>
            </a:r>
          </a:p>
          <a:p>
            <a:r>
              <a:rPr lang="fr-FR" dirty="0" smtClean="0"/>
              <a:t>- GONNEAUD Jean Christophe (Terre de Camargue) , Juge national </a:t>
            </a:r>
          </a:p>
          <a:p>
            <a:endParaRPr lang="fr-FR" dirty="0" smtClean="0"/>
          </a:p>
          <a:p>
            <a:r>
              <a:rPr lang="fr-FR" dirty="0" smtClean="0"/>
              <a:t>	Notre région manque de juges de course en ligne et un gestionnaire de courses. </a:t>
            </a:r>
          </a:p>
          <a:p>
            <a:r>
              <a:rPr lang="fr-FR" dirty="0" smtClean="0"/>
              <a:t>	Le règlement prévoit que chaque club de N1 et N2 fournissent au minimum 1 juge. </a:t>
            </a:r>
          </a:p>
          <a:p>
            <a:endParaRPr lang="fr-FR" dirty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155" y="28329"/>
            <a:ext cx="6377940" cy="1293028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276" y="1321357"/>
            <a:ext cx="8579296" cy="36661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FFC000"/>
                </a:solidFill>
              </a:rPr>
              <a:t>Championnat régional de fond 2019</a:t>
            </a:r>
          </a:p>
          <a:p>
            <a:pPr marL="137160" indent="0">
              <a:buNone/>
            </a:pPr>
            <a:endParaRPr lang="fr-FR" b="1" dirty="0" smtClean="0">
              <a:solidFill>
                <a:srgbClr val="FFC000"/>
              </a:solidFill>
            </a:endParaRPr>
          </a:p>
          <a:p>
            <a:r>
              <a:rPr lang="fr-FR" dirty="0" smtClean="0"/>
              <a:t>Lieu: à AUBAIS le 24 février 2019</a:t>
            </a:r>
          </a:p>
          <a:p>
            <a:r>
              <a:rPr lang="fr-FR" dirty="0" smtClean="0"/>
              <a:t>Organisateur : Vidourle Sport Nature</a:t>
            </a:r>
          </a:p>
          <a:p>
            <a:r>
              <a:rPr lang="fr-FR" dirty="0" smtClean="0"/>
              <a:t>65 participants + 22 extérieurs en stage sur la région</a:t>
            </a:r>
          </a:p>
          <a:p>
            <a:pPr marL="137160" indent="0">
              <a:buNone/>
            </a:pPr>
            <a:r>
              <a:rPr lang="fr-FR" dirty="0" smtClean="0"/>
              <a:t>      28 </a:t>
            </a:r>
            <a:r>
              <a:rPr lang="fr-FR" dirty="0"/>
              <a:t>jeunes de poussin à cadet ont participé : 1 poussin, </a:t>
            </a:r>
            <a:r>
              <a:rPr lang="fr-FR" dirty="0" smtClean="0"/>
              <a:t>2     </a:t>
            </a:r>
          </a:p>
          <a:p>
            <a:pPr marL="137160" indent="0">
              <a:buNone/>
            </a:pPr>
            <a:r>
              <a:rPr lang="fr-FR" dirty="0"/>
              <a:t> </a:t>
            </a:r>
            <a:r>
              <a:rPr lang="fr-FR" dirty="0" smtClean="0"/>
              <a:t>     benjamins</a:t>
            </a:r>
            <a:r>
              <a:rPr lang="fr-FR" dirty="0"/>
              <a:t>, 5+5 minimes, 10+5 </a:t>
            </a:r>
            <a:r>
              <a:rPr lang="fr-FR" dirty="0" smtClean="0"/>
              <a:t>cadets de la région. </a:t>
            </a:r>
          </a:p>
          <a:p>
            <a:r>
              <a:rPr lang="fr-FR" dirty="0" smtClean="0"/>
              <a:t>12 clubs + 4 extérieurs en stage sur la région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Le </a:t>
            </a:r>
            <a:r>
              <a:rPr lang="fr-FR" dirty="0"/>
              <a:t>nombre de participant d’Occitanie reste stable.</a:t>
            </a:r>
          </a:p>
          <a:p>
            <a:pPr marL="137160" indent="0">
              <a:buNone/>
            </a:pP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555776" y="238087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946547"/>
            <a:ext cx="2657675" cy="170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6242" y="263764"/>
            <a:ext cx="6377940" cy="1293028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SELECTIF NATIONAL DE FOND</a:t>
            </a:r>
            <a:r>
              <a:rPr lang="fr-F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2019</a:t>
            </a:r>
          </a:p>
          <a:p>
            <a:pPr marL="137160" indent="0">
              <a:buNone/>
            </a:pPr>
            <a:endParaRPr lang="fr-FR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fr-FR" sz="3200" dirty="0" smtClean="0"/>
              <a:t>Lieu : BRUGES (BORDEAUX) le 03 mars 2019</a:t>
            </a:r>
          </a:p>
          <a:p>
            <a:r>
              <a:rPr lang="fr-FR" sz="3200" dirty="0" smtClean="0"/>
              <a:t>16 participants de la région</a:t>
            </a:r>
          </a:p>
          <a:p>
            <a:r>
              <a:rPr lang="fr-FR" sz="3200" dirty="0" smtClean="0"/>
              <a:t>6 clubs : </a:t>
            </a:r>
            <a:r>
              <a:rPr lang="fr-FR" sz="3200" dirty="0" smtClean="0">
                <a:solidFill>
                  <a:srgbClr val="FFFF00"/>
                </a:solidFill>
              </a:rPr>
              <a:t>dont 2 nouveaux clubs </a:t>
            </a:r>
            <a:r>
              <a:rPr lang="fr-FR" sz="3200" dirty="0">
                <a:solidFill>
                  <a:srgbClr val="FFFF00"/>
                </a:solidFill>
              </a:rPr>
              <a:t>en </a:t>
            </a:r>
            <a:r>
              <a:rPr lang="fr-FR" sz="3200" dirty="0" smtClean="0">
                <a:solidFill>
                  <a:srgbClr val="FFFF00"/>
                </a:solidFill>
              </a:rPr>
              <a:t>2019 </a:t>
            </a:r>
          </a:p>
          <a:p>
            <a:r>
              <a:rPr lang="fr-FR" sz="3200" dirty="0" smtClean="0"/>
              <a:t>CCK </a:t>
            </a:r>
            <a:r>
              <a:rPr lang="fr-FR" sz="3200" dirty="0"/>
              <a:t>Limouxin (1 CD – 3 U23H</a:t>
            </a:r>
            <a:r>
              <a:rPr lang="fr-FR" sz="3200" dirty="0" smtClean="0"/>
              <a:t>)</a:t>
            </a:r>
            <a:endParaRPr lang="fr-FR" sz="3200" dirty="0" smtClean="0">
              <a:solidFill>
                <a:srgbClr val="FFFF00"/>
              </a:solidFill>
            </a:endParaRPr>
          </a:p>
          <a:p>
            <a:r>
              <a:rPr lang="fr-FR" sz="3200" dirty="0" smtClean="0"/>
              <a:t>C.C Roussillonnais(2 MD – 1 JH – 3 </a:t>
            </a:r>
            <a:r>
              <a:rPr lang="fr-FR" sz="3200" dirty="0"/>
              <a:t>VH</a:t>
            </a:r>
            <a:r>
              <a:rPr lang="fr-FR" sz="3200" dirty="0" smtClean="0"/>
              <a:t>)</a:t>
            </a:r>
          </a:p>
          <a:p>
            <a:r>
              <a:rPr lang="fr-FR" sz="3200" dirty="0" smtClean="0">
                <a:solidFill>
                  <a:srgbClr val="FFFF00"/>
                </a:solidFill>
              </a:rPr>
              <a:t>Millau </a:t>
            </a:r>
            <a:r>
              <a:rPr lang="fr-FR" sz="3200" dirty="0">
                <a:solidFill>
                  <a:srgbClr val="FFFF00"/>
                </a:solidFill>
              </a:rPr>
              <a:t>(1 MH</a:t>
            </a:r>
            <a:r>
              <a:rPr lang="fr-FR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fr-FR" sz="3200" dirty="0" smtClean="0">
                <a:solidFill>
                  <a:srgbClr val="FFFF00"/>
                </a:solidFill>
              </a:rPr>
              <a:t>Montauban </a:t>
            </a:r>
            <a:r>
              <a:rPr lang="fr-FR" sz="3200" dirty="0">
                <a:solidFill>
                  <a:srgbClr val="FFFF00"/>
                </a:solidFill>
              </a:rPr>
              <a:t>(1 CH</a:t>
            </a:r>
            <a:r>
              <a:rPr lang="fr-FR" sz="3200" dirty="0" smtClean="0">
                <a:solidFill>
                  <a:srgbClr val="FFFF00"/>
                </a:solidFill>
              </a:rPr>
              <a:t>)</a:t>
            </a:r>
            <a:endParaRPr lang="fr-FR" sz="3200" dirty="0" smtClean="0"/>
          </a:p>
          <a:p>
            <a:r>
              <a:rPr lang="fr-FR" sz="3200" dirty="0" smtClean="0"/>
              <a:t>Montpellier eaux vives (1 U23H)</a:t>
            </a:r>
          </a:p>
          <a:p>
            <a:r>
              <a:rPr lang="fr-FR" sz="3000" dirty="0" err="1" smtClean="0"/>
              <a:t>Vénerque</a:t>
            </a:r>
            <a:r>
              <a:rPr lang="fr-FR" sz="3000" dirty="0" smtClean="0"/>
              <a:t> eau vive (3 VH)</a:t>
            </a:r>
          </a:p>
          <a:p>
            <a:pPr marL="137160" indent="0">
              <a:buNone/>
            </a:pPr>
            <a:endParaRPr lang="fr-FR" sz="32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3200" dirty="0" smtClean="0"/>
              <a:t>Très faible représentation de l’Occitanie. </a:t>
            </a:r>
          </a:p>
          <a:p>
            <a:pPr marL="137160" indent="0">
              <a:buNone/>
            </a:pPr>
            <a:r>
              <a:rPr lang="fr-FR" sz="3200" dirty="0" smtClean="0">
                <a:solidFill>
                  <a:srgbClr val="FFFF00"/>
                </a:solidFill>
              </a:rPr>
              <a:t>Absent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rgbClr val="FFFF00"/>
                </a:solidFill>
              </a:rPr>
              <a:t>par rapport à 2018 </a:t>
            </a:r>
            <a:r>
              <a:rPr lang="fr-FR" sz="3200" dirty="0" smtClean="0"/>
              <a:t>Terre de Camargue et Sport Nature Vidour</a:t>
            </a:r>
            <a:r>
              <a:rPr lang="fr-FR" sz="3100" dirty="0" smtClean="0"/>
              <a:t>le</a:t>
            </a:r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33525"/>
            <a:ext cx="5705832" cy="1076673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7632848" cy="447904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CHAMPIONNAT DE FRANCE DE FOND 2019</a:t>
            </a:r>
          </a:p>
          <a:p>
            <a:pPr marL="137160" indent="0">
              <a:buNone/>
            </a:pPr>
            <a:endParaRPr lang="fr-FR" dirty="0" smtClean="0">
              <a:solidFill>
                <a:srgbClr val="00B0F0"/>
              </a:solidFill>
            </a:endParaRPr>
          </a:p>
          <a:p>
            <a:r>
              <a:rPr lang="fr-FR" dirty="0" smtClean="0"/>
              <a:t>Lieu : Temple Sur Lot les 30 et 31 mars 2019</a:t>
            </a:r>
          </a:p>
          <a:p>
            <a:r>
              <a:rPr lang="fr-FR" dirty="0" smtClean="0"/>
              <a:t>Les 3 seuls </a:t>
            </a:r>
            <a:r>
              <a:rPr lang="fr-FR" dirty="0" smtClean="0"/>
              <a:t>podiums :</a:t>
            </a:r>
          </a:p>
          <a:p>
            <a:r>
              <a:rPr lang="fr-FR" dirty="0" smtClean="0"/>
              <a:t>CK Limouxin </a:t>
            </a:r>
            <a:r>
              <a:rPr lang="fr-FR" dirty="0" smtClean="0">
                <a:solidFill>
                  <a:srgbClr val="FFFF00"/>
                </a:solidFill>
              </a:rPr>
              <a:t>K1 D cadette </a:t>
            </a:r>
            <a:r>
              <a:rPr lang="fr-FR" dirty="0" smtClean="0"/>
              <a:t>: 1</a:t>
            </a:r>
            <a:r>
              <a:rPr lang="fr-FR" baseline="30000" dirty="0" smtClean="0"/>
              <a:t>ère</a:t>
            </a:r>
            <a:r>
              <a:rPr lang="fr-FR" dirty="0" smtClean="0"/>
              <a:t> Romane </a:t>
            </a:r>
            <a:r>
              <a:rPr lang="fr-FR" sz="2600" dirty="0" smtClean="0"/>
              <a:t>CHARAYRON</a:t>
            </a:r>
            <a:r>
              <a:rPr lang="fr-FR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Terre de Camargue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K4 H cadet </a:t>
            </a:r>
            <a:r>
              <a:rPr lang="fr-FR" dirty="0" smtClean="0"/>
              <a:t>: 2ème Martin </a:t>
            </a:r>
            <a:r>
              <a:rPr lang="fr-FR" dirty="0"/>
              <a:t>DUVAL/Tom FLEURY/Nino </a:t>
            </a:r>
            <a:r>
              <a:rPr lang="fr-FR" dirty="0" smtClean="0"/>
              <a:t>DIDIER/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 smtClean="0"/>
              <a:t>Tanguy </a:t>
            </a:r>
            <a:r>
              <a:rPr lang="fr-FR" dirty="0"/>
              <a:t>CATTELLE </a:t>
            </a:r>
            <a:endParaRPr lang="fr-FR" dirty="0" smtClean="0"/>
          </a:p>
          <a:p>
            <a:pPr marL="137160" indent="0">
              <a:lnSpc>
                <a:spcPct val="120000"/>
              </a:lnSpc>
              <a:buNone/>
            </a:pPr>
            <a:r>
              <a:rPr lang="fr-FR" dirty="0" smtClean="0">
                <a:solidFill>
                  <a:srgbClr val="FFFF00"/>
                </a:solidFill>
              </a:rPr>
              <a:t>K1 H Para : </a:t>
            </a:r>
            <a:r>
              <a:rPr lang="fr-FR" dirty="0" smtClean="0"/>
              <a:t>1er Thierry BAZIN et </a:t>
            </a:r>
            <a:r>
              <a:rPr lang="fr-FR" dirty="0" smtClean="0">
                <a:solidFill>
                  <a:srgbClr val="FFFF00"/>
                </a:solidFill>
              </a:rPr>
              <a:t>2ème </a:t>
            </a:r>
            <a:r>
              <a:rPr lang="fr-FR" dirty="0">
                <a:solidFill>
                  <a:srgbClr val="FFFF00"/>
                </a:solidFill>
              </a:rPr>
              <a:t>en </a:t>
            </a:r>
            <a:r>
              <a:rPr lang="fr-FR" dirty="0" smtClean="0">
                <a:solidFill>
                  <a:srgbClr val="FFFF00"/>
                </a:solidFill>
              </a:rPr>
              <a:t>K2 H Para </a:t>
            </a:r>
            <a:r>
              <a:rPr lang="fr-FR" dirty="0"/>
              <a:t>avec Loup </a:t>
            </a:r>
            <a:r>
              <a:rPr lang="fr-FR" dirty="0" smtClean="0"/>
              <a:t>  HASBROUCQ</a:t>
            </a:r>
          </a:p>
          <a:p>
            <a:pPr marL="137160" indent="0">
              <a:lnSpc>
                <a:spcPct val="120000"/>
              </a:lnSpc>
              <a:buNone/>
            </a:pPr>
            <a:endParaRPr lang="fr-FR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Cette année pas ou peu de mono place sur les podiums</a:t>
            </a:r>
          </a:p>
          <a:p>
            <a:endParaRPr lang="fr-FR" sz="1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15949"/>
            <a:ext cx="5849848" cy="1036787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45919"/>
            <a:ext cx="8647020" cy="4536504"/>
          </a:xfrm>
        </p:spPr>
        <p:txBody>
          <a:bodyPr>
            <a:normAutofit fontScale="77500" lnSpcReduction="20000"/>
          </a:bodyPr>
          <a:lstStyle/>
          <a:p>
            <a:pPr marL="585216" lvl="1" indent="0">
              <a:buNone/>
            </a:pPr>
            <a:r>
              <a:rPr lang="fr-FR" sz="2000" b="1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FFC000"/>
                </a:solidFill>
              </a:rPr>
              <a:t>Championnat régional de vitesse 2019</a:t>
            </a:r>
          </a:p>
          <a:p>
            <a:pPr marL="137160" indent="0">
              <a:buNone/>
            </a:pPr>
            <a:endParaRPr lang="fr-FR" sz="2400" b="1" dirty="0" smtClean="0">
              <a:solidFill>
                <a:srgbClr val="FFC000"/>
              </a:solidFill>
            </a:endParaRPr>
          </a:p>
          <a:p>
            <a:r>
              <a:rPr lang="fr-FR" sz="2400" b="1" dirty="0"/>
              <a:t>Lieu : à VILLEUNEUVE DE LA </a:t>
            </a:r>
            <a:r>
              <a:rPr lang="fr-FR" sz="2400" b="1" dirty="0" smtClean="0"/>
              <a:t>RAHO le 26 mai 2019</a:t>
            </a:r>
          </a:p>
          <a:p>
            <a:r>
              <a:rPr lang="fr-FR" sz="2400" dirty="0" smtClean="0"/>
              <a:t>Organisateur :  Club Canoë Roussillonnais</a:t>
            </a:r>
          </a:p>
          <a:p>
            <a:pPr>
              <a:lnSpc>
                <a:spcPct val="120000"/>
              </a:lnSpc>
            </a:pPr>
            <a:r>
              <a:rPr lang="fr-FR" sz="2400" dirty="0" smtClean="0"/>
              <a:t>47 participants : 33 jeunes (23 H + 10 </a:t>
            </a:r>
            <a:r>
              <a:rPr lang="fr-FR" sz="2400" dirty="0"/>
              <a:t>D) </a:t>
            </a:r>
            <a:r>
              <a:rPr lang="fr-FR" sz="2400" dirty="0" smtClean="0"/>
              <a:t>4 </a:t>
            </a:r>
            <a:r>
              <a:rPr lang="fr-FR" sz="2400" dirty="0"/>
              <a:t>poussins, 3+3 benjamins, 8+5 </a:t>
            </a:r>
            <a:r>
              <a:rPr lang="fr-FR" sz="2400" dirty="0" smtClean="0"/>
              <a:t>minimes, 5+2 </a:t>
            </a:r>
            <a:r>
              <a:rPr lang="fr-FR" sz="2400" dirty="0"/>
              <a:t>cadets (1 seul canoë dame en cadet</a:t>
            </a:r>
            <a:r>
              <a:rPr lang="fr-FR" sz="2400" dirty="0" smtClean="0"/>
              <a:t>) et 3 juniors.</a:t>
            </a:r>
          </a:p>
          <a:p>
            <a:r>
              <a:rPr lang="fr-FR" sz="2400" dirty="0" smtClean="0"/>
              <a:t>12 clubs + 2 extérieurs à la région</a:t>
            </a:r>
          </a:p>
          <a:p>
            <a:endParaRPr lang="fr-FR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2400" dirty="0" smtClean="0"/>
              <a:t> Le nombre de participants d’Occitanie reste stable chez les jeunes. Il n’y a pas de comparatif avec 2018 puisqu’il n’y en a pas eu l’an dernier faute de candidat.   </a:t>
            </a:r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28184" y="4671138"/>
            <a:ext cx="2915816" cy="21868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377940" cy="1293028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SELECTIF NATIONAL VITESSE 500 M    SNV 1</a:t>
            </a:r>
          </a:p>
          <a:p>
            <a:pPr marL="137160" indent="0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r>
              <a:rPr lang="fr-FR" sz="2300" b="1" dirty="0" smtClean="0"/>
              <a:t>Lieu  : Libourne 12 mai 2019</a:t>
            </a:r>
          </a:p>
          <a:p>
            <a:r>
              <a:rPr lang="fr-FR" sz="2300" b="1" dirty="0" smtClean="0"/>
              <a:t>13 bateaux inscrits et 12 inscrits</a:t>
            </a:r>
          </a:p>
          <a:p>
            <a:r>
              <a:rPr lang="fr-FR" sz="2300" b="1" dirty="0" smtClean="0"/>
              <a:t>Les clubs : </a:t>
            </a:r>
            <a:r>
              <a:rPr lang="fr-FR" sz="2300" b="1" dirty="0" smtClean="0">
                <a:solidFill>
                  <a:srgbClr val="FFFF00"/>
                </a:solidFill>
              </a:rPr>
              <a:t>dont 3 nouveaux</a:t>
            </a:r>
          </a:p>
          <a:p>
            <a:r>
              <a:rPr lang="fr-FR" sz="2300" b="1" dirty="0" smtClean="0">
                <a:solidFill>
                  <a:srgbClr val="FFFF00"/>
                </a:solidFill>
              </a:rPr>
              <a:t>CK Auch </a:t>
            </a:r>
            <a:r>
              <a:rPr lang="fr-FR" sz="2300" b="1" dirty="0" smtClean="0"/>
              <a:t>(K1 HV 1)</a:t>
            </a:r>
          </a:p>
          <a:p>
            <a:r>
              <a:rPr lang="fr-FR" sz="2300" b="1" dirty="0" smtClean="0"/>
              <a:t>CK </a:t>
            </a:r>
            <a:r>
              <a:rPr lang="fr-FR" sz="2300" b="1" dirty="0" err="1" smtClean="0"/>
              <a:t>Bitterois</a:t>
            </a:r>
            <a:r>
              <a:rPr lang="fr-FR" sz="2300" b="1" dirty="0" smtClean="0"/>
              <a:t>  (C1 DC 1- K1 HJ 1)</a:t>
            </a:r>
          </a:p>
          <a:p>
            <a:r>
              <a:rPr lang="fr-FR" sz="2300" b="1" dirty="0" smtClean="0"/>
              <a:t>CCK Limouxin  (K1 DC 1 – K1 HU23 2)</a:t>
            </a:r>
          </a:p>
          <a:p>
            <a:r>
              <a:rPr lang="fr-FR" sz="2300" b="1" dirty="0" smtClean="0"/>
              <a:t>CC Roussillonnais  (K1 DM 1 – K1 HJ 1 – C1 HV 1)</a:t>
            </a:r>
          </a:p>
          <a:p>
            <a:r>
              <a:rPr lang="fr-FR" sz="2300" b="1" dirty="0" smtClean="0">
                <a:solidFill>
                  <a:srgbClr val="FFFF00"/>
                </a:solidFill>
              </a:rPr>
              <a:t>Millau </a:t>
            </a:r>
            <a:r>
              <a:rPr lang="fr-FR" sz="2300" b="1" dirty="0" smtClean="0"/>
              <a:t>( K1 HM 1)</a:t>
            </a:r>
            <a:endParaRPr lang="fr-FR" sz="2300" b="1" dirty="0" smtClean="0">
              <a:solidFill>
                <a:srgbClr val="FFFF00"/>
              </a:solidFill>
            </a:endParaRPr>
          </a:p>
          <a:p>
            <a:r>
              <a:rPr lang="fr-FR" sz="2300" b="1" dirty="0" smtClean="0">
                <a:solidFill>
                  <a:srgbClr val="FFFF00"/>
                </a:solidFill>
              </a:rPr>
              <a:t>Montauban</a:t>
            </a:r>
            <a:r>
              <a:rPr lang="fr-FR" sz="2300" b="1" dirty="0" smtClean="0"/>
              <a:t> (K1 HC 1 – C1 HJ 1)</a:t>
            </a:r>
          </a:p>
          <a:p>
            <a:endParaRPr lang="fr-FR" sz="23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300" b="1" dirty="0" smtClean="0"/>
              <a:t>Le nombre de participants est en baisse par rapport à 2018</a:t>
            </a:r>
          </a:p>
          <a:p>
            <a:endParaRPr lang="fr-FR" sz="1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6935"/>
            <a:ext cx="5993864" cy="1292697"/>
          </a:xfrm>
        </p:spPr>
        <p:txBody>
          <a:bodyPr/>
          <a:lstStyle/>
          <a:p>
            <a:r>
              <a:rPr lang="fr-FR" dirty="0" smtClean="0"/>
              <a:t>COURSES ET 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SELECTIF NATIONAL VITESSE 200 M     SNV 2</a:t>
            </a:r>
          </a:p>
          <a:p>
            <a:pPr marL="137160" indent="0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r>
              <a:rPr lang="fr-FR" b="1" dirty="0" smtClean="0"/>
              <a:t>Lieu  : Saint Antoine de </a:t>
            </a:r>
            <a:r>
              <a:rPr lang="fr-FR" b="1" dirty="0" err="1" smtClean="0"/>
              <a:t>Breuilh</a:t>
            </a:r>
            <a:r>
              <a:rPr lang="fr-FR" b="1" dirty="0" smtClean="0"/>
              <a:t> 06 juin 2019</a:t>
            </a:r>
          </a:p>
          <a:p>
            <a:r>
              <a:rPr lang="fr-FR" b="1" dirty="0" smtClean="0"/>
              <a:t>15 bateaux inscrits, 17 inscrits</a:t>
            </a:r>
          </a:p>
          <a:p>
            <a:r>
              <a:rPr lang="fr-FR" b="1" dirty="0" smtClean="0"/>
              <a:t>Les clubs : 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Auch </a:t>
            </a:r>
            <a:r>
              <a:rPr lang="fr-FR" b="1" dirty="0" smtClean="0"/>
              <a:t>(1k1 HV )</a:t>
            </a:r>
          </a:p>
          <a:p>
            <a:r>
              <a:rPr lang="fr-FR" b="1" dirty="0" smtClean="0"/>
              <a:t>CK </a:t>
            </a:r>
            <a:r>
              <a:rPr lang="fr-FR" b="1" dirty="0" err="1" smtClean="0"/>
              <a:t>Bitterois</a:t>
            </a:r>
            <a:r>
              <a:rPr lang="fr-FR" b="1" dirty="0" smtClean="0"/>
              <a:t>  (1C1 DC - 1K1 HJ)</a:t>
            </a:r>
          </a:p>
          <a:p>
            <a:r>
              <a:rPr lang="fr-FR" b="1" dirty="0" smtClean="0"/>
              <a:t>CCK Limouxin  (2K1 HU23 – 1K1 HV – 1K2 HS )</a:t>
            </a:r>
          </a:p>
          <a:p>
            <a:r>
              <a:rPr lang="fr-FR" b="1" dirty="0" smtClean="0"/>
              <a:t>CC Roussillonnais  (2K1 DM – 1K1 HJ – 1K1 HV – 1C1 HV  1K2 DM – 1C2 HV) 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Montauban </a:t>
            </a:r>
            <a:r>
              <a:rPr lang="fr-FR" b="1" dirty="0" smtClean="0"/>
              <a:t>(1k1 HC)</a:t>
            </a:r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b="1" dirty="0" smtClean="0"/>
              <a:t>Terre de Camargue (1k1 para-canoë – 1K1 HV)</a:t>
            </a:r>
          </a:p>
          <a:p>
            <a:endParaRPr lang="fr-F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 smtClean="0"/>
              <a:t>Le nombre de participants est également en baisse</a:t>
            </a:r>
          </a:p>
          <a:p>
            <a:endParaRPr lang="fr-FR" sz="1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849848" cy="114868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COURSES ET RESULTATS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776" y="1412776"/>
            <a:ext cx="8208912" cy="511256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CHAMPIONNAT DE FRANCE ELITE </a:t>
            </a:r>
            <a:r>
              <a:rPr lang="fr-FR" b="1" dirty="0" smtClean="0">
                <a:solidFill>
                  <a:srgbClr val="00B0F0"/>
                </a:solidFill>
              </a:rPr>
              <a:t>2019</a:t>
            </a:r>
            <a:endParaRPr lang="fr-FR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Podiums :</a:t>
            </a:r>
            <a:endParaRPr lang="fr-FR" b="1" dirty="0" smtClean="0"/>
          </a:p>
          <a:p>
            <a:r>
              <a:rPr lang="fr-FR" b="1" dirty="0" smtClean="0"/>
              <a:t>Lieu  : </a:t>
            </a:r>
            <a:r>
              <a:rPr lang="fr-FR" b="1" dirty="0" err="1" smtClean="0"/>
              <a:t>Vaires</a:t>
            </a:r>
            <a:r>
              <a:rPr lang="fr-FR" b="1" dirty="0" smtClean="0"/>
              <a:t> sur </a:t>
            </a:r>
            <a:r>
              <a:rPr lang="fr-FR" b="1" dirty="0" smtClean="0"/>
              <a:t>Marne</a:t>
            </a:r>
            <a:endParaRPr lang="fr-FR" b="1" dirty="0" smtClean="0"/>
          </a:p>
          <a:p>
            <a:pPr marL="137160" indent="0">
              <a:buNone/>
            </a:pPr>
            <a:r>
              <a:rPr lang="fr-FR" b="1" dirty="0" smtClean="0">
                <a:solidFill>
                  <a:srgbClr val="FFFF00"/>
                </a:solidFill>
              </a:rPr>
              <a:t>     Romane </a:t>
            </a:r>
            <a:r>
              <a:rPr lang="fr-FR" b="1" dirty="0">
                <a:solidFill>
                  <a:srgbClr val="FFFF00"/>
                </a:solidFill>
              </a:rPr>
              <a:t>CHARAYRON </a:t>
            </a:r>
            <a:r>
              <a:rPr lang="fr-FR" b="1" dirty="0" smtClean="0">
                <a:solidFill>
                  <a:srgbClr val="FFFF00"/>
                </a:solidFill>
              </a:rPr>
              <a:t>de CK </a:t>
            </a:r>
            <a:r>
              <a:rPr lang="fr-FR" b="1" dirty="0" smtClean="0">
                <a:solidFill>
                  <a:srgbClr val="FFFF00"/>
                </a:solidFill>
              </a:rPr>
              <a:t>LIMOUXIN</a:t>
            </a:r>
          </a:p>
          <a:p>
            <a:pPr marL="0" indent="0">
              <a:buNone/>
            </a:pPr>
            <a:r>
              <a:rPr lang="fr-FR" b="1" dirty="0" smtClean="0"/>
              <a:t>       1ère </a:t>
            </a:r>
            <a:r>
              <a:rPr lang="fr-FR" b="1" dirty="0"/>
              <a:t>sur 200 et 500 m sélectionnée en équipe </a:t>
            </a:r>
            <a:r>
              <a:rPr lang="fr-FR" b="1" dirty="0" smtClean="0"/>
              <a:t>U18</a:t>
            </a:r>
          </a:p>
          <a:p>
            <a:pPr marL="0" indent="0">
              <a:buNone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CHAMPIONNAT D’EUROPE MARATHON </a:t>
            </a:r>
          </a:p>
          <a:p>
            <a:r>
              <a:rPr lang="fr-FR" b="1" dirty="0" smtClean="0"/>
              <a:t>Lieu : Decize</a:t>
            </a: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FFFF00"/>
                </a:solidFill>
              </a:rPr>
              <a:t>Désiré DAUCHEZ de C.C.R</a:t>
            </a:r>
          </a:p>
          <a:p>
            <a:pPr marL="457200" lvl="1" indent="0">
              <a:buNone/>
            </a:pPr>
            <a:r>
              <a:rPr lang="fr-FR" b="1" dirty="0" smtClean="0"/>
              <a:t>Médaille de Bronze en C2</a:t>
            </a:r>
          </a:p>
          <a:p>
            <a:pPr marL="457200" lvl="1" indent="0">
              <a:buNone/>
            </a:pPr>
            <a:r>
              <a:rPr lang="fr-FR" b="1" dirty="0" smtClean="0"/>
              <a:t>Médaille d’Argent en C1</a:t>
            </a:r>
          </a:p>
          <a:p>
            <a:pPr marL="457200" lvl="1" indent="0">
              <a:buNone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CHAMPIONNAT DE FRANCE MARATHON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b="1" dirty="0" smtClean="0"/>
              <a:t>Lieu : Tours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rgbClr val="FFFF00"/>
                </a:solidFill>
              </a:rPr>
              <a:t>         Désiré DAUCHEZ de C.C.R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smtClean="0"/>
              <a:t>         Médaille </a:t>
            </a:r>
            <a:r>
              <a:rPr lang="fr-FR" b="1" dirty="0"/>
              <a:t>d’or  en C1</a:t>
            </a:r>
            <a:endParaRPr lang="fr-FR" b="1" dirty="0" smtClean="0"/>
          </a:p>
          <a:p>
            <a:pPr marL="3657600" lvl="8" indent="0">
              <a:buNone/>
            </a:pPr>
            <a:r>
              <a:rPr lang="fr-FR" b="1" dirty="0" smtClean="0"/>
              <a:t>                          </a:t>
            </a:r>
            <a:endParaRPr lang="fr-FR" sz="1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705832" cy="1076673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COURSES ET RESULTATS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3305"/>
            <a:ext cx="8424936" cy="511601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9600" b="1" dirty="0" smtClean="0">
                <a:solidFill>
                  <a:srgbClr val="00B0F0"/>
                </a:solidFill>
              </a:rPr>
              <a:t>Championnat de France de vitesse 2019</a:t>
            </a:r>
          </a:p>
          <a:p>
            <a:pPr>
              <a:lnSpc>
                <a:spcPct val="120000"/>
              </a:lnSpc>
            </a:pPr>
            <a:r>
              <a:rPr lang="fr-FR" sz="6400" b="1" dirty="0" smtClean="0"/>
              <a:t>Lieu  : La Haie </a:t>
            </a:r>
            <a:r>
              <a:rPr lang="fr-FR" sz="6400" b="1" dirty="0" err="1" smtClean="0"/>
              <a:t>Traversaine</a:t>
            </a:r>
            <a:r>
              <a:rPr lang="fr-FR" sz="6400" b="1" dirty="0" smtClean="0"/>
              <a:t> Laval juillet 2019                                                                                              Le nombre de clubs représenté : 4</a:t>
            </a:r>
          </a:p>
          <a:p>
            <a:pPr>
              <a:lnSpc>
                <a:spcPct val="120000"/>
              </a:lnSpc>
            </a:pPr>
            <a:endParaRPr lang="fr-FR" sz="6400" b="1" dirty="0" smtClean="0"/>
          </a:p>
          <a:p>
            <a:r>
              <a:rPr lang="fr-FR" sz="6400" b="1" dirty="0" smtClean="0"/>
              <a:t>C.C.ROUSSILLONNAIS avec 3 représentants</a:t>
            </a:r>
          </a:p>
          <a:p>
            <a:r>
              <a:rPr lang="fr-FR" sz="6400" b="1" dirty="0" smtClean="0"/>
              <a:t>CK BITTEROIS avec une représentante</a:t>
            </a:r>
          </a:p>
          <a:p>
            <a:r>
              <a:rPr lang="fr-FR" sz="6400" b="1" dirty="0" smtClean="0"/>
              <a:t>CK LIMOUXIN avec 2 représentants</a:t>
            </a:r>
          </a:p>
          <a:p>
            <a:r>
              <a:rPr lang="fr-FR" sz="6400" b="1" dirty="0" smtClean="0"/>
              <a:t>TERRE DE CAMARGUE avec 5 représentants </a:t>
            </a:r>
          </a:p>
          <a:p>
            <a:endParaRPr lang="fr-FR" sz="6400" b="1" dirty="0" smtClean="0"/>
          </a:p>
          <a:p>
            <a:r>
              <a:rPr lang="fr-FR" sz="6400" b="1" dirty="0" smtClean="0">
                <a:solidFill>
                  <a:srgbClr val="FF0000"/>
                </a:solidFill>
              </a:rPr>
              <a:t>Les bateaux </a:t>
            </a:r>
            <a:r>
              <a:rPr lang="fr-FR" sz="6400" b="1" dirty="0" smtClean="0">
                <a:solidFill>
                  <a:srgbClr val="FF0000"/>
                </a:solidFill>
              </a:rPr>
              <a:t>médaillés </a:t>
            </a:r>
            <a:r>
              <a:rPr lang="fr-FR" sz="6400" b="1" dirty="0" smtClean="0">
                <a:solidFill>
                  <a:srgbClr val="FF0000"/>
                </a:solidFill>
              </a:rPr>
              <a:t>quand para-canoë :</a:t>
            </a:r>
          </a:p>
          <a:p>
            <a:endParaRPr lang="fr-FR" sz="6400" b="1" dirty="0" smtClean="0"/>
          </a:p>
          <a:p>
            <a:r>
              <a:rPr lang="fr-FR" sz="6400" b="1" dirty="0" smtClean="0"/>
              <a:t>TERRE DE CAMARGUE</a:t>
            </a:r>
          </a:p>
          <a:p>
            <a:r>
              <a:rPr lang="fr-FR" sz="6400" b="1" dirty="0" smtClean="0"/>
              <a:t>K2H Para 200m </a:t>
            </a:r>
            <a:r>
              <a:rPr lang="fr-FR" sz="6400" b="1" dirty="0" smtClean="0">
                <a:solidFill>
                  <a:srgbClr val="FFFF00"/>
                </a:solidFill>
              </a:rPr>
              <a:t>: 1</a:t>
            </a:r>
            <a:r>
              <a:rPr lang="fr-FR" sz="6400" b="1" baseline="30000" dirty="0" smtClean="0">
                <a:solidFill>
                  <a:srgbClr val="FFFF00"/>
                </a:solidFill>
              </a:rPr>
              <a:t>er</a:t>
            </a:r>
            <a:r>
              <a:rPr lang="fr-FR" sz="6400" b="1" dirty="0" smtClean="0">
                <a:solidFill>
                  <a:srgbClr val="FFFF00"/>
                </a:solidFill>
              </a:rPr>
              <a:t> BAZIN Thierry/DUVAL Tony</a:t>
            </a:r>
          </a:p>
          <a:p>
            <a:r>
              <a:rPr lang="fr-FR" sz="6400" b="1" dirty="0" smtClean="0"/>
              <a:t>K1H KL3 200m : </a:t>
            </a:r>
            <a:r>
              <a:rPr lang="fr-FR" sz="6400" b="1" dirty="0" smtClean="0">
                <a:solidFill>
                  <a:srgbClr val="FFFF00"/>
                </a:solidFill>
              </a:rPr>
              <a:t>2</a:t>
            </a:r>
            <a:r>
              <a:rPr lang="fr-FR" sz="6400" b="1" baseline="30000" dirty="0" smtClean="0">
                <a:solidFill>
                  <a:srgbClr val="FFFF00"/>
                </a:solidFill>
              </a:rPr>
              <a:t>ème</a:t>
            </a:r>
            <a:r>
              <a:rPr lang="fr-FR" sz="6400" b="1" dirty="0" smtClean="0">
                <a:solidFill>
                  <a:srgbClr val="FFFF00"/>
                </a:solidFill>
              </a:rPr>
              <a:t> Thierry Bazin</a:t>
            </a:r>
          </a:p>
          <a:p>
            <a:endParaRPr lang="fr-FR" sz="6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6400" b="1" dirty="0" smtClean="0"/>
              <a:t>En baisse par rapport à 2018</a:t>
            </a:r>
          </a:p>
          <a:p>
            <a:endParaRPr lang="fr-FR" b="1" dirty="0" smtClean="0"/>
          </a:p>
          <a:p>
            <a:endParaRPr lang="fr-FR" sz="1800" dirty="0" smtClean="0"/>
          </a:p>
          <a:p>
            <a:pPr lvl="8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01108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783</TotalTime>
  <Words>901</Words>
  <Application>Microsoft Office PowerPoint</Application>
  <PresentationFormat>Affichage à l'écran (4:3)</PresentationFormat>
  <Paragraphs>206</Paragraphs>
  <Slides>16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Traînée de condensation</vt:lpstr>
      <vt:lpstr>Microsoft Word Document</vt:lpstr>
      <vt:lpstr>Package</vt:lpstr>
      <vt:lpstr>Présentation PowerPoint</vt:lpstr>
      <vt:lpstr>COURSES ET RESULTATS</vt:lpstr>
      <vt:lpstr>COURSES ET RESULTATS</vt:lpstr>
      <vt:lpstr>COURSES ET RESULTATS</vt:lpstr>
      <vt:lpstr>COURSES ET RESULTATS</vt:lpstr>
      <vt:lpstr>COURSES ET RESULTATS</vt:lpstr>
      <vt:lpstr>COURSES ET RESULTATS</vt:lpstr>
      <vt:lpstr>COURSES ET RESULTATS</vt:lpstr>
      <vt:lpstr>COURSES ET RESULTATS</vt:lpstr>
      <vt:lpstr>COURSES ET RESULTATS</vt:lpstr>
      <vt:lpstr>COURSES ET RESULTATS</vt:lpstr>
      <vt:lpstr>     Minimes 2019</vt:lpstr>
      <vt:lpstr>Bilan saison 2019</vt:lpstr>
      <vt:lpstr>Présentation PowerPoint</vt:lpstr>
      <vt:lpstr>MATERIEL</vt:lpstr>
      <vt:lpstr>LES JUGES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Bretzner</dc:creator>
  <cp:lastModifiedBy>DAUCHEZ Désiré</cp:lastModifiedBy>
  <cp:revision>62</cp:revision>
  <dcterms:created xsi:type="dcterms:W3CDTF">2019-01-31T14:39:57Z</dcterms:created>
  <dcterms:modified xsi:type="dcterms:W3CDTF">2020-01-08T18:09:13Z</dcterms:modified>
</cp:coreProperties>
</file>